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57" r:id="rId3"/>
    <p:sldId id="280" r:id="rId4"/>
    <p:sldId id="258" r:id="rId5"/>
    <p:sldId id="267" r:id="rId6"/>
    <p:sldId id="268" r:id="rId7"/>
    <p:sldId id="279" r:id="rId8"/>
    <p:sldId id="282" r:id="rId9"/>
    <p:sldId id="281" r:id="rId10"/>
    <p:sldId id="283" r:id="rId11"/>
    <p:sldId id="284" r:id="rId12"/>
    <p:sldId id="285" r:id="rId13"/>
    <p:sldId id="271" r:id="rId14"/>
    <p:sldId id="260" r:id="rId15"/>
    <p:sldId id="286" r:id="rId16"/>
    <p:sldId id="272" r:id="rId17"/>
    <p:sldId id="273" r:id="rId18"/>
    <p:sldId id="287" r:id="rId19"/>
    <p:sldId id="263" r:id="rId20"/>
    <p:sldId id="265" r:id="rId21"/>
    <p:sldId id="266" r:id="rId2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9C9"/>
    <a:srgbClr val="FFDDDD"/>
    <a:srgbClr val="F2E1E1"/>
    <a:srgbClr val="FDE9E9"/>
    <a:srgbClr val="F9BFBF"/>
    <a:srgbClr val="FF7C80"/>
    <a:srgbClr val="FF9999"/>
    <a:srgbClr val="CCE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30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8B1C7-E621-42AA-A95A-BF02D666100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92CC4-B642-4D27-B5CF-3CA561D42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2CC4-B642-4D27-B5CF-3CA561D424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36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28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8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5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4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8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4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qhtjs0104.dothome.co.kr/portfolio_clone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9F6BA9-6DC5-C4EC-C791-958EB9C1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95" y="0"/>
            <a:ext cx="4384971" cy="990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96F514-6AE4-2A08-CB04-1355BAD7C018}"/>
              </a:ext>
            </a:extLst>
          </p:cNvPr>
          <p:cNvSpPr txBox="1"/>
          <p:nvPr/>
        </p:nvSpPr>
        <p:spPr>
          <a:xfrm>
            <a:off x="5093665" y="3010449"/>
            <a:ext cx="1699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클론코딩</a:t>
            </a:r>
            <a:endParaRPr lang="en-US" altLang="ko-KR" sz="3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en-US" altLang="ko-KR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05</a:t>
            </a:r>
            <a:endParaRPr lang="ko-KR" altLang="en-US" sz="3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0BF37-2C87-66C0-0746-65EFD79FC2A4}"/>
              </a:ext>
            </a:extLst>
          </p:cNvPr>
          <p:cNvSpPr txBox="1"/>
          <p:nvPr/>
        </p:nvSpPr>
        <p:spPr>
          <a:xfrm>
            <a:off x="6018598" y="528326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서보선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4EBD1-1D9C-A6B3-191D-6CA5486FF38A}"/>
              </a:ext>
            </a:extLst>
          </p:cNvPr>
          <p:cNvSpPr txBox="1"/>
          <p:nvPr/>
        </p:nvSpPr>
        <p:spPr>
          <a:xfrm>
            <a:off x="4305948" y="4326907"/>
            <a:ext cx="2487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Portfolio</a:t>
            </a:r>
          </a:p>
          <a:p>
            <a:pPr algn="r"/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homepage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88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BEFAE6-37D6-3297-98A5-7D1AD297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4" y="1516270"/>
            <a:ext cx="3158559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2D88A3-DCD1-E487-1B29-51CB93A0AC5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941AF9-862C-D34F-3E26-2D8668B92950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0E6079-C857-9087-D532-945336D8D732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3F1E31-C523-A943-4A3D-8F9FE792481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CE32-F3FF-3DA8-566B-790259C6BFA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BAC37-6161-12EA-C8CD-3F92329CCD62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Section 2 - About me - Modal window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E31959-46A6-1D03-C615-D68BB4AB8D24}"/>
              </a:ext>
            </a:extLst>
          </p:cNvPr>
          <p:cNvSpPr/>
          <p:nvPr/>
        </p:nvSpPr>
        <p:spPr>
          <a:xfrm>
            <a:off x="806115" y="3790247"/>
            <a:ext cx="2755231" cy="950195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F6DDAE-68FE-B95D-9D3B-5AF88B8A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156" y="5083989"/>
            <a:ext cx="1962150" cy="24669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41C20F-F6CD-2DC0-4D8B-7C5D3AA3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53" y="2623320"/>
            <a:ext cx="3474253" cy="2238590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77248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BEFAE6-37D6-3297-98A5-7D1AD297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4" y="1516270"/>
            <a:ext cx="3158559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2D88A3-DCD1-E487-1B29-51CB93A0AC5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941AF9-862C-D34F-3E26-2D8668B92950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0E6079-C857-9087-D532-945336D8D732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3F1E31-C523-A943-4A3D-8F9FE792481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CE32-F3FF-3DA8-566B-790259C6BFA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BAC37-6161-12EA-C8CD-3F92329CCD62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Section 3 - Contact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E31959-46A6-1D03-C615-D68BB4AB8D24}"/>
              </a:ext>
            </a:extLst>
          </p:cNvPr>
          <p:cNvSpPr/>
          <p:nvPr/>
        </p:nvSpPr>
        <p:spPr>
          <a:xfrm>
            <a:off x="806115" y="6930189"/>
            <a:ext cx="2755231" cy="1263306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88CFCD-6DB2-DA64-0506-E5D91F42E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63" y="1519044"/>
            <a:ext cx="2430243" cy="713266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399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BEFAE6-37D6-3297-98A5-7D1AD297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4" y="1516270"/>
            <a:ext cx="3158559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2D88A3-DCD1-E487-1B29-51CB93A0AC5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941AF9-862C-D34F-3E26-2D8668B92950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0E6079-C857-9087-D532-945336D8D732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3F1E31-C523-A943-4A3D-8F9FE792481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CE32-F3FF-3DA8-566B-790259C6BFA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BAC37-6161-12EA-C8CD-3F92329CCD62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Footer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E31959-46A6-1D03-C615-D68BB4AB8D24}"/>
              </a:ext>
            </a:extLst>
          </p:cNvPr>
          <p:cNvSpPr/>
          <p:nvPr/>
        </p:nvSpPr>
        <p:spPr>
          <a:xfrm>
            <a:off x="806115" y="8061158"/>
            <a:ext cx="2755231" cy="653721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5CB168-2B90-A4C1-A4EA-B1FCAA45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74" y="1743173"/>
            <a:ext cx="2577632" cy="667977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136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15CD6DC-0956-31B6-46B1-53B513E8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17" y="6176934"/>
            <a:ext cx="5991910" cy="238833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19BA18-DA36-D81A-A391-CD93A121A03D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F98C3FE-8957-482D-3321-40DA020BD802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AC07D12-A89A-AEBF-F15A-3633CFC06BC8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C85CB19-D742-78A3-E500-9726B12AE2A5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D03EA5-88DE-F111-38FC-24A76BC7B07B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386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5772A9-83D6-5CD6-722A-768188C982BC}"/>
                </a:ext>
              </a:extLst>
            </p:cNvPr>
            <p:cNvSpPr txBox="1"/>
            <p:nvPr/>
          </p:nvSpPr>
          <p:spPr>
            <a:xfrm>
              <a:off x="1484845" y="632056"/>
              <a:ext cx="5180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공통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화면 별 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media query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7184FE2-BA8A-E72A-EF7D-DBE723C84DD1}"/>
              </a:ext>
            </a:extLst>
          </p:cNvPr>
          <p:cNvSpPr txBox="1"/>
          <p:nvPr/>
        </p:nvSpPr>
        <p:spPr>
          <a:xfrm>
            <a:off x="1860187" y="5757707"/>
            <a:ext cx="4568240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공통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CSS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92552-4B7E-6BFF-683F-0045DC60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17" y="1491236"/>
            <a:ext cx="5979695" cy="4354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025BB2-0389-6480-B612-583BB9FB49CA}"/>
              </a:ext>
            </a:extLst>
          </p:cNvPr>
          <p:cNvSpPr txBox="1"/>
          <p:nvPr/>
        </p:nvSpPr>
        <p:spPr>
          <a:xfrm>
            <a:off x="1860187" y="8500191"/>
            <a:ext cx="4568240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반응형 웹 용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Media query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mixin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20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6" y="632056"/>
              <a:ext cx="5373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reset.scss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en-US" altLang="ko-KR" sz="16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variables.scss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D1536B-2B63-36AC-363F-970A7C35871B}"/>
              </a:ext>
            </a:extLst>
          </p:cNvPr>
          <p:cNvSpPr txBox="1"/>
          <p:nvPr/>
        </p:nvSpPr>
        <p:spPr>
          <a:xfrm>
            <a:off x="3376063" y="7130286"/>
            <a:ext cx="3099964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통합 변수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variables.scss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B38ACF-4348-E4E9-1436-57B2CEFA5670}"/>
              </a:ext>
            </a:extLst>
          </p:cNvPr>
          <p:cNvSpPr txBox="1"/>
          <p:nvPr/>
        </p:nvSpPr>
        <p:spPr>
          <a:xfrm>
            <a:off x="325935" y="7130286"/>
            <a:ext cx="3099964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간단하게 필요한 것만 작성한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reset.css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65B190-9DCD-B144-7942-45840329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487" y="2482806"/>
            <a:ext cx="2344540" cy="46805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871630-A594-9036-3F8A-A178C6FF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2" y="2482805"/>
            <a:ext cx="3383911" cy="468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6" y="632056"/>
              <a:ext cx="5373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반응형 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media query @mixin, @include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D937ED-CE8F-478C-33F5-370C2EAB1E15}"/>
              </a:ext>
            </a:extLst>
          </p:cNvPr>
          <p:cNvSpPr txBox="1"/>
          <p:nvPr/>
        </p:nvSpPr>
        <p:spPr>
          <a:xfrm>
            <a:off x="755754" y="7785459"/>
            <a:ext cx="5459288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custom.scss</a:t>
            </a:r>
            <a:endParaRPr lang="en-US" altLang="ko-KR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multiLuneEllipsis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설정한 라인을 넘기는 양의 텍스트에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</a:t>
            </a:r>
            <a:endParaRPr lang="en-US" altLang="ko-KR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processBar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html .about-me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내의 진행도 바를 만들기 위한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mixin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17A006-2522-4499-DD5D-652B3AE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6" y="1728599"/>
            <a:ext cx="5459288" cy="60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4494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대표 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179D3C4-E1DE-0D01-15DA-1EB680647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72"/>
          <a:stretch/>
        </p:blipFill>
        <p:spPr>
          <a:xfrm>
            <a:off x="561529" y="1458724"/>
            <a:ext cx="5734941" cy="32005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1B3469-4BE1-809C-EF96-E91B88A4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542" y="4861338"/>
            <a:ext cx="2314575" cy="21406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9F27AD-F0A1-7E44-779C-D3DE09796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29" y="4861338"/>
            <a:ext cx="2205734" cy="39354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B5AEEE-A9D5-6C42-11BE-DF1CE12D266C}"/>
              </a:ext>
            </a:extLst>
          </p:cNvPr>
          <p:cNvSpPr txBox="1"/>
          <p:nvPr/>
        </p:nvSpPr>
        <p:spPr>
          <a:xfrm>
            <a:off x="2863515" y="7965992"/>
            <a:ext cx="3434447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태블렛</a:t>
            </a: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이하 화면에서 사이드 메뉴 숨김 처리</a:t>
            </a:r>
            <a: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버튼 클릭 시 나타내며 화면 어둡게</a:t>
            </a:r>
            <a: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등장 시 애니메이션 효과 적용</a:t>
            </a:r>
          </a:p>
        </p:txBody>
      </p:sp>
    </p:spTree>
    <p:extLst>
      <p:ext uri="{BB962C8B-B14F-4D97-AF65-F5344CB8AC3E}">
        <p14:creationId xmlns:p14="http://schemas.microsoft.com/office/powerpoint/2010/main" val="3840182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4901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대표 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A3E6D34-E349-388F-BDE2-5A8DC24A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1390045"/>
            <a:ext cx="6386513" cy="29624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EA7BD5-239E-757F-A445-C0BC4943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" y="4839202"/>
            <a:ext cx="2639804" cy="3705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E3C6D6-F392-FC91-B99C-4541DC03E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63" y="4839202"/>
            <a:ext cx="3496493" cy="22955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D688EE-B656-B5B8-6D2B-B6B97A825077}"/>
              </a:ext>
            </a:extLst>
          </p:cNvPr>
          <p:cNvSpPr txBox="1"/>
          <p:nvPr/>
        </p:nvSpPr>
        <p:spPr>
          <a:xfrm>
            <a:off x="3156785" y="7658851"/>
            <a:ext cx="3434447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 사이즈 별 정렬</a:t>
            </a:r>
            <a: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Hover</a:t>
            </a: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 확대 효과</a:t>
            </a:r>
            <a: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마지막 </a:t>
            </a:r>
            <a:r>
              <a:rPr lang="en-US" altLang="ko-KR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 ellipsis </a:t>
            </a:r>
            <a:r>
              <a:rPr lang="ko-KR" altLang="en-US" sz="11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07677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EE61F6-0714-67EC-7CCA-5DC66745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DDF63-4FE8-407A-9700-76186843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914DA-3407-8E05-02FA-217DED11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17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6234E6-F80A-B591-F95D-73C8102CFCF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D9153B-5CDB-0B39-483C-9B815C43EFAB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D55927-319E-4193-B271-918747F95331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4BA39-7400-0EB3-36DA-6074B8C052E8}"/>
                </a:ext>
              </a:extLst>
            </p:cNvPr>
            <p:cNvSpPr txBox="1"/>
            <p:nvPr/>
          </p:nvSpPr>
          <p:spPr>
            <a:xfrm>
              <a:off x="192505" y="498060"/>
              <a:ext cx="1016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4. JS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D57A77-B34E-8B9A-861C-BFCD7548B480}"/>
              </a:ext>
            </a:extLst>
          </p:cNvPr>
          <p:cNvSpPr txBox="1"/>
          <p:nvPr/>
        </p:nvSpPr>
        <p:spPr>
          <a:xfrm>
            <a:off x="96986" y="6424453"/>
            <a:ext cx="6081981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디스플레이 별 </a:t>
            </a: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Side menu </a:t>
            </a:r>
            <a:r>
              <a:rPr lang="ko-KR" altLang="en-US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5C36F5-161F-17D6-3450-47CB349D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8" y="1421581"/>
            <a:ext cx="5427743" cy="5058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6C2B4D-A561-AA08-75D1-63B0AB5A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28" y="6904961"/>
            <a:ext cx="5427743" cy="1543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2C632-A438-8690-AD5C-9803FB8CF624}"/>
              </a:ext>
            </a:extLst>
          </p:cNvPr>
          <p:cNvSpPr txBox="1"/>
          <p:nvPr/>
        </p:nvSpPr>
        <p:spPr>
          <a:xfrm>
            <a:off x="96986" y="8393016"/>
            <a:ext cx="6081981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Form submit button</a:t>
            </a:r>
            <a:r>
              <a:rPr lang="ko-KR" altLang="en-US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기본 기능 해제</a:t>
            </a:r>
          </a:p>
        </p:txBody>
      </p:sp>
    </p:spTree>
    <p:extLst>
      <p:ext uri="{BB962C8B-B14F-4D97-AF65-F5344CB8AC3E}">
        <p14:creationId xmlns:p14="http://schemas.microsoft.com/office/powerpoint/2010/main" val="4033321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EE61F6-0714-67EC-7CCA-5DC66745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DDF63-4FE8-407A-9700-76186843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914DA-3407-8E05-02FA-217DED11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18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6234E6-F80A-B591-F95D-73C8102CFCF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D9153B-5CDB-0B39-483C-9B815C43EFAB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D55927-319E-4193-B271-918747F95331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4BA39-7400-0EB3-36DA-6074B8C052E8}"/>
                </a:ext>
              </a:extLst>
            </p:cNvPr>
            <p:cNvSpPr txBox="1"/>
            <p:nvPr/>
          </p:nvSpPr>
          <p:spPr>
            <a:xfrm>
              <a:off x="192505" y="498060"/>
              <a:ext cx="1016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4. JS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D57A77-B34E-8B9A-861C-BFCD7548B480}"/>
              </a:ext>
            </a:extLst>
          </p:cNvPr>
          <p:cNvSpPr txBox="1"/>
          <p:nvPr/>
        </p:nvSpPr>
        <p:spPr>
          <a:xfrm>
            <a:off x="388008" y="4544098"/>
            <a:ext cx="6081981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Modal </a:t>
            </a:r>
            <a:r>
              <a:rPr lang="ko-KR" altLang="en-US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창 제어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E27F33-886F-4976-1B6F-1BA4B9BB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2" y="5089389"/>
            <a:ext cx="5979695" cy="20879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5E3D6F-80D4-64A4-93FF-8B01D38B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2" y="2226510"/>
            <a:ext cx="5979695" cy="2391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35739B-3C13-0F77-6FEC-34B8B9E6483F}"/>
              </a:ext>
            </a:extLst>
          </p:cNvPr>
          <p:cNvSpPr txBox="1"/>
          <p:nvPr/>
        </p:nvSpPr>
        <p:spPr>
          <a:xfrm>
            <a:off x="388007" y="7105148"/>
            <a:ext cx="6081981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Dom </a:t>
            </a:r>
            <a:r>
              <a:rPr lang="ko-KR" altLang="en-US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8034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244D356-C97D-003F-610F-D2E976F18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05" y="1461800"/>
            <a:ext cx="3158559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92319F-BA78-E16D-C211-7570D1AB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113EFD-C7C6-F716-F981-5C646F3C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4B4D2B-5D07-0504-A773-CCC1438C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12AB8A-D1DF-1853-9743-A2F78651135C}"/>
              </a:ext>
            </a:extLst>
          </p:cNvPr>
          <p:cNvSpPr txBox="1"/>
          <p:nvPr/>
        </p:nvSpPr>
        <p:spPr>
          <a:xfrm>
            <a:off x="5546558" y="1855558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35522-01DA-06EA-E4A5-1E81DFCD3E9C}"/>
              </a:ext>
            </a:extLst>
          </p:cNvPr>
          <p:cNvSpPr txBox="1"/>
          <p:nvPr/>
        </p:nvSpPr>
        <p:spPr>
          <a:xfrm>
            <a:off x="5746798" y="1485353"/>
            <a:ext cx="111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탑 메뉴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헤더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F394B7-4F71-18D1-8673-478EA27BE775}"/>
              </a:ext>
            </a:extLst>
          </p:cNvPr>
          <p:cNvSpPr txBox="1"/>
          <p:nvPr/>
        </p:nvSpPr>
        <p:spPr>
          <a:xfrm>
            <a:off x="5314946" y="8046566"/>
            <a:ext cx="1543050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Footer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D6F591-D1A7-925B-9BF0-442E02EFEFD2}"/>
              </a:ext>
            </a:extLst>
          </p:cNvPr>
          <p:cNvSpPr txBox="1"/>
          <p:nvPr/>
        </p:nvSpPr>
        <p:spPr>
          <a:xfrm>
            <a:off x="5546558" y="3791473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93D93B-D434-38DC-2099-5F4F2923600B}"/>
              </a:ext>
            </a:extLst>
          </p:cNvPr>
          <p:cNvCxnSpPr>
            <a:cxnSpLocks/>
          </p:cNvCxnSpPr>
          <p:nvPr/>
        </p:nvCxnSpPr>
        <p:spPr>
          <a:xfrm>
            <a:off x="5354551" y="1485353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7F25FCB-1995-5BFD-9AE7-5A7B80F6460F}"/>
              </a:ext>
            </a:extLst>
          </p:cNvPr>
          <p:cNvCxnSpPr>
            <a:cxnSpLocks/>
          </p:cNvCxnSpPr>
          <p:nvPr/>
        </p:nvCxnSpPr>
        <p:spPr>
          <a:xfrm>
            <a:off x="5354550" y="1855558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2839B8-15F6-A1BE-8876-1959785754BD}"/>
              </a:ext>
            </a:extLst>
          </p:cNvPr>
          <p:cNvCxnSpPr>
            <a:cxnSpLocks/>
          </p:cNvCxnSpPr>
          <p:nvPr/>
        </p:nvCxnSpPr>
        <p:spPr>
          <a:xfrm>
            <a:off x="5354549" y="3790464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E1C6E0B-5B39-BC03-7D87-989F836E33D6}"/>
              </a:ext>
            </a:extLst>
          </p:cNvPr>
          <p:cNvCxnSpPr>
            <a:cxnSpLocks/>
          </p:cNvCxnSpPr>
          <p:nvPr/>
        </p:nvCxnSpPr>
        <p:spPr>
          <a:xfrm>
            <a:off x="5354547" y="8056281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B994D1-0D28-1A1F-911F-3C2B66D4B77C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DD3225-2E87-B452-186F-F90142C91280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BF18C4-E6BF-FE8B-86E4-B04482E2AF0E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5DD884-4D09-C297-C4F2-238D67D24683}"/>
                </a:ext>
              </a:extLst>
            </p:cNvPr>
            <p:cNvSpPr txBox="1"/>
            <p:nvPr/>
          </p:nvSpPr>
          <p:spPr>
            <a:xfrm>
              <a:off x="192505" y="49806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최종 결과물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3915C0-CFFA-AF2C-4B96-AD1559FED9D4}"/>
              </a:ext>
            </a:extLst>
          </p:cNvPr>
          <p:cNvSpPr txBox="1"/>
          <p:nvPr/>
        </p:nvSpPr>
        <p:spPr>
          <a:xfrm>
            <a:off x="5546554" y="6978880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58D773B-579F-02C5-1170-0C004E7E4E7A}"/>
              </a:ext>
            </a:extLst>
          </p:cNvPr>
          <p:cNvCxnSpPr>
            <a:cxnSpLocks/>
          </p:cNvCxnSpPr>
          <p:nvPr/>
        </p:nvCxnSpPr>
        <p:spPr>
          <a:xfrm>
            <a:off x="5354545" y="6977871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77541-D1EC-71DB-41AD-338589B0C790}"/>
              </a:ext>
            </a:extLst>
          </p:cNvPr>
          <p:cNvSpPr txBox="1"/>
          <p:nvPr/>
        </p:nvSpPr>
        <p:spPr>
          <a:xfrm>
            <a:off x="48128" y="1485353"/>
            <a:ext cx="111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사이드 메뉴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75C4B2-DF83-D45B-2A2C-66DAB0246790}"/>
              </a:ext>
            </a:extLst>
          </p:cNvPr>
          <p:cNvCxnSpPr>
            <a:cxnSpLocks/>
          </p:cNvCxnSpPr>
          <p:nvPr/>
        </p:nvCxnSpPr>
        <p:spPr>
          <a:xfrm>
            <a:off x="84224" y="1485353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20EFE5-EB73-EA79-B86A-0AF950382BA4}"/>
              </a:ext>
            </a:extLst>
          </p:cNvPr>
          <p:cNvSpPr txBox="1"/>
          <p:nvPr/>
        </p:nvSpPr>
        <p:spPr>
          <a:xfrm>
            <a:off x="2271713" y="506635"/>
            <a:ext cx="4393782" cy="47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데스크톱</a:t>
            </a:r>
          </a:p>
        </p:txBody>
      </p:sp>
    </p:spTree>
    <p:extLst>
      <p:ext uri="{BB962C8B-B14F-4D97-AF65-F5344CB8AC3E}">
        <p14:creationId xmlns:p14="http://schemas.microsoft.com/office/powerpoint/2010/main" val="1198001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E915-5A17-118D-71BA-809CA8EB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243E77-917E-B23D-3F8E-9E0707FE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85483-6F58-F119-64BD-CB78AA45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094CF1-B137-CD62-C2F0-435A46E52EFA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4CA438-84FD-6343-0BB7-72EBD19C12DA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29EA721-7F4F-4654-5569-2A6D84181FA8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292DB2-EAD6-B195-4BF6-835D73351537}"/>
                </a:ext>
              </a:extLst>
            </p:cNvPr>
            <p:cNvSpPr txBox="1"/>
            <p:nvPr/>
          </p:nvSpPr>
          <p:spPr>
            <a:xfrm>
              <a:off x="192505" y="498060"/>
              <a:ext cx="36679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작업 소요 시간 및 소감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40715-BBF1-F090-9E18-0F7B104AD3DF}"/>
              </a:ext>
            </a:extLst>
          </p:cNvPr>
          <p:cNvCxnSpPr>
            <a:cxnSpLocks/>
          </p:cNvCxnSpPr>
          <p:nvPr/>
        </p:nvCxnSpPr>
        <p:spPr>
          <a:xfrm>
            <a:off x="344223" y="1970671"/>
            <a:ext cx="5770981" cy="0"/>
          </a:xfrm>
          <a:prstGeom prst="line">
            <a:avLst/>
          </a:prstGeom>
          <a:ln w="3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AC51D0-6324-89A0-0594-A03EF1F619DE}"/>
              </a:ext>
            </a:extLst>
          </p:cNvPr>
          <p:cNvSpPr txBox="1"/>
          <p:nvPr/>
        </p:nvSpPr>
        <p:spPr>
          <a:xfrm flipH="1">
            <a:off x="344222" y="1601339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작업 소요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C8C1D-7F79-8B7B-E0F9-29C199098D58}"/>
              </a:ext>
            </a:extLst>
          </p:cNvPr>
          <p:cNvSpPr txBox="1"/>
          <p:nvPr/>
        </p:nvSpPr>
        <p:spPr>
          <a:xfrm flipH="1">
            <a:off x="3491574" y="1601339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0ABF7-29BC-8891-709D-5728A2766714}"/>
              </a:ext>
            </a:extLst>
          </p:cNvPr>
          <p:cNvSpPr txBox="1"/>
          <p:nvPr/>
        </p:nvSpPr>
        <p:spPr>
          <a:xfrm>
            <a:off x="1029962" y="2725017"/>
            <a:ext cx="4798108" cy="5005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W3C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의 코드를 아예 참조하지 않고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구현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더불어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Flex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 등의 실제 자주 쓰이는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반응형 웹 방식을 실습해 봄으로써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다양한 디바이스 환경에서의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소비자 접근성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활용성에 대해 깊이 연구하였습니다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더불어 반응형 웹에 사용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가능함직한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여러 스크립트 코드를 살펴볼 수 있어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매우 유익한 실습이었습니다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35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543F51E-C83E-9257-394A-861C42A0A54D}"/>
              </a:ext>
            </a:extLst>
          </p:cNvPr>
          <p:cNvSpPr/>
          <p:nvPr/>
        </p:nvSpPr>
        <p:spPr>
          <a:xfrm>
            <a:off x="0" y="3036297"/>
            <a:ext cx="6858000" cy="36820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ko-KR" altLang="en-US" sz="48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335873-9AE5-C3BF-28E3-92EF2042515A}"/>
              </a:ext>
            </a:extLst>
          </p:cNvPr>
          <p:cNvGrpSpPr/>
          <p:nvPr/>
        </p:nvGrpSpPr>
        <p:grpSpPr>
          <a:xfrm>
            <a:off x="2378183" y="6118871"/>
            <a:ext cx="4479817" cy="559704"/>
            <a:chOff x="2378183" y="6410971"/>
            <a:chExt cx="4479817" cy="5597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43BA6-4477-D086-A125-24B2762A40FA}"/>
                </a:ext>
              </a:extLst>
            </p:cNvPr>
            <p:cNvSpPr txBox="1"/>
            <p:nvPr/>
          </p:nvSpPr>
          <p:spPr>
            <a:xfrm>
              <a:off x="2378183" y="6662898"/>
              <a:ext cx="4479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  <a:hlinkClick r:id="rId2"/>
                </a:rPr>
                <a:t>http://sqhtjs0104.dothome.co.kr/portfolio_clone/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33EC61-4AA4-39D5-528E-4CD020AE94DE}"/>
                </a:ext>
              </a:extLst>
            </p:cNvPr>
            <p:cNvSpPr txBox="1"/>
            <p:nvPr/>
          </p:nvSpPr>
          <p:spPr>
            <a:xfrm>
              <a:off x="5471082" y="6410971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↓ 결과물 웹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64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92319F-BA78-E16D-C211-7570D1AB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113EFD-C7C6-F716-F981-5C646F3C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4B4D2B-5D07-0504-A773-CCC1438C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B994D1-0D28-1A1F-911F-3C2B66D4B77C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DD3225-2E87-B452-186F-F90142C91280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BF18C4-E6BF-FE8B-86E4-B04482E2AF0E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5DD884-4D09-C297-C4F2-238D67D24683}"/>
                </a:ext>
              </a:extLst>
            </p:cNvPr>
            <p:cNvSpPr txBox="1"/>
            <p:nvPr/>
          </p:nvSpPr>
          <p:spPr>
            <a:xfrm>
              <a:off x="192505" y="49806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최종 결과물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0BA56DC-89A9-3593-2249-7E53815A2624}"/>
              </a:ext>
            </a:extLst>
          </p:cNvPr>
          <p:cNvSpPr txBox="1"/>
          <p:nvPr/>
        </p:nvSpPr>
        <p:spPr>
          <a:xfrm>
            <a:off x="2271713" y="506635"/>
            <a:ext cx="4393782" cy="47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타블렛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92B5C3-F536-4F51-1570-40EE7A56A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40" y="1824058"/>
            <a:ext cx="897873" cy="618297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52E3A-C0BD-C03A-05CA-22E3082F2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66" y="1765741"/>
            <a:ext cx="379438" cy="66364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CE3579-C038-4130-C12A-16552C008F4F}"/>
              </a:ext>
            </a:extLst>
          </p:cNvPr>
          <p:cNvSpPr txBox="1"/>
          <p:nvPr/>
        </p:nvSpPr>
        <p:spPr>
          <a:xfrm>
            <a:off x="2320010" y="1768633"/>
            <a:ext cx="1203159" cy="232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태블릿 사이즈</a:t>
            </a: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배치</a:t>
            </a: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열 변경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사이드 메뉴</a:t>
            </a: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숨김 처리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788A97-BD67-B349-9597-C3F74FC6DDB6}"/>
              </a:ext>
            </a:extLst>
          </p:cNvPr>
          <p:cNvSpPr txBox="1"/>
          <p:nvPr/>
        </p:nvSpPr>
        <p:spPr>
          <a:xfrm>
            <a:off x="4586288" y="1768633"/>
            <a:ext cx="1203159" cy="232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모바일 사이즈</a:t>
            </a: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배치</a:t>
            </a: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열 변경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사이드 메뉴</a:t>
            </a:r>
            <a:endParaRPr lang="en-US" altLang="ko-KR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숨김 처리</a:t>
            </a:r>
          </a:p>
        </p:txBody>
      </p:sp>
    </p:spTree>
    <p:extLst>
      <p:ext uri="{BB962C8B-B14F-4D97-AF65-F5344CB8AC3E}">
        <p14:creationId xmlns:p14="http://schemas.microsoft.com/office/powerpoint/2010/main" val="135563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BC0D846-ABDF-10DE-0423-9BCF63A4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25" y="4336264"/>
            <a:ext cx="5594682" cy="424919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45D2B07-57F0-4CC4-C379-24CCFB14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30" y="1839089"/>
            <a:ext cx="4712740" cy="20716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FF76023-59CE-38C1-F071-4579A4ABB91A}"/>
              </a:ext>
            </a:extLst>
          </p:cNvPr>
          <p:cNvSpPr txBox="1"/>
          <p:nvPr/>
        </p:nvSpPr>
        <p:spPr>
          <a:xfrm>
            <a:off x="192504" y="1109565"/>
            <a:ext cx="6448927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HTML Console 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창에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DOM  Tree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출력하기 위한 코드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수정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5319-B0A5-03D8-32F7-55556E0A98C3}"/>
              </a:ext>
            </a:extLst>
          </p:cNvPr>
          <p:cNvSpPr txBox="1"/>
          <p:nvPr/>
        </p:nvSpPr>
        <p:spPr>
          <a:xfrm>
            <a:off x="1072630" y="3787072"/>
            <a:ext cx="4712740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HTML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본문의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body(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최상위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element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참조한 모듈 함수에 넣어준다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B2923-509B-1203-FBD2-104AFF147038}"/>
              </a:ext>
            </a:extLst>
          </p:cNvPr>
          <p:cNvSpPr txBox="1"/>
          <p:nvPr/>
        </p:nvSpPr>
        <p:spPr>
          <a:xfrm>
            <a:off x="1525635" y="8469251"/>
            <a:ext cx="4712740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children -&gt;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자식 요소가 있다면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console.group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)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 재귀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 깊이 </a:t>
            </a:r>
            <a:r>
              <a:rPr lang="ko-KR" altLang="en-US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재탐색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45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D9785835-9ACA-F856-4FFD-5F893B0C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4" y="1516270"/>
            <a:ext cx="3158559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568F80-A0D7-536C-50EB-D297A17E2E8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4550993-9F1D-0C85-7E8A-9947F7C17A8B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5A77447-9F27-EC0D-7227-641C7909B705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E423D1E-AF51-E631-28F2-06696C057B8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4B012F-63CD-A7D6-A178-6C08FE54005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FD8B9-EAF0-2D3D-0AD5-864836CE5AAC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전체 상위 구조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59C0F42-FB88-3C84-52A2-058B704A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22" y="3574276"/>
            <a:ext cx="2676525" cy="301942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099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C59EF481-B8F4-57E7-94A6-307DBC9A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4" y="1516270"/>
            <a:ext cx="3158559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2D88A3-DCD1-E487-1B29-51CB93A0AC5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941AF9-862C-D34F-3E26-2D8668B92950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0E6079-C857-9087-D532-945336D8D732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3F1E31-C523-A943-4A3D-8F9FE792481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CE32-F3FF-3DA8-566B-790259C6BFA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BAC37-6161-12EA-C8CD-3F92329CCD62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Side menu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E31959-46A6-1D03-C615-D68BB4AB8D24}"/>
              </a:ext>
            </a:extLst>
          </p:cNvPr>
          <p:cNvSpPr/>
          <p:nvPr/>
        </p:nvSpPr>
        <p:spPr>
          <a:xfrm>
            <a:off x="228601" y="1412464"/>
            <a:ext cx="705356" cy="2004505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82DB7A3-4EEE-E266-6731-7055C899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51" y="2368846"/>
            <a:ext cx="2853055" cy="543028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941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BEFAE6-37D6-3297-98A5-7D1AD297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4" y="1516270"/>
            <a:ext cx="3158559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2D88A3-DCD1-E487-1B29-51CB93A0AC5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941AF9-862C-D34F-3E26-2D8668B92950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0E6079-C857-9087-D532-945336D8D732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3F1E31-C523-A943-4A3D-8F9FE792481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CE32-F3FF-3DA8-566B-790259C6BFA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BAC37-6161-12EA-C8CD-3F92329CCD62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Header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E31959-46A6-1D03-C615-D68BB4AB8D24}"/>
              </a:ext>
            </a:extLst>
          </p:cNvPr>
          <p:cNvSpPr/>
          <p:nvPr/>
        </p:nvSpPr>
        <p:spPr>
          <a:xfrm>
            <a:off x="806115" y="1420017"/>
            <a:ext cx="2755231" cy="685510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7CE02A-DD90-7175-A463-D2785EB3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526" y="1514873"/>
            <a:ext cx="2543780" cy="713543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90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BEFAE6-37D6-3297-98A5-7D1AD297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4" y="1516270"/>
            <a:ext cx="3158559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2D88A3-DCD1-E487-1B29-51CB93A0AC5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941AF9-862C-D34F-3E26-2D8668B92950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0E6079-C857-9087-D532-945336D8D732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3F1E31-C523-A943-4A3D-8F9FE792481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CE32-F3FF-3DA8-566B-790259C6BFA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BAC37-6161-12EA-C8CD-3F92329CCD62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Section 1 - Portfolio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E31959-46A6-1D03-C615-D68BB4AB8D24}"/>
              </a:ext>
            </a:extLst>
          </p:cNvPr>
          <p:cNvSpPr/>
          <p:nvPr/>
        </p:nvSpPr>
        <p:spPr>
          <a:xfrm>
            <a:off x="806115" y="2033337"/>
            <a:ext cx="2755231" cy="186489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47DB622-982F-CD2C-692F-356239D1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431" y="2531289"/>
            <a:ext cx="2809875" cy="51054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991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BEFAE6-37D6-3297-98A5-7D1AD297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4" y="1516270"/>
            <a:ext cx="3158559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2D88A3-DCD1-E487-1B29-51CB93A0AC5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941AF9-862C-D34F-3E26-2D8668B92950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0E6079-C857-9087-D532-945336D8D732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3F1E31-C523-A943-4A3D-8F9FE792481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CE32-F3FF-3DA8-566B-790259C6BFA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BAC37-6161-12EA-C8CD-3F92329CCD62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Section 2 - About me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E31959-46A6-1D03-C615-D68BB4AB8D24}"/>
              </a:ext>
            </a:extLst>
          </p:cNvPr>
          <p:cNvSpPr/>
          <p:nvPr/>
        </p:nvSpPr>
        <p:spPr>
          <a:xfrm>
            <a:off x="806115" y="3790247"/>
            <a:ext cx="2755231" cy="3176037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C97C59-9A46-09C1-D281-7CE9A0C8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83" y="1514873"/>
            <a:ext cx="2785324" cy="71354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6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929</TotalTime>
  <Words>507</Words>
  <Application>Microsoft Office PowerPoint</Application>
  <PresentationFormat>A4 용지(210x297mm)</PresentationFormat>
  <Paragraphs>151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메이플스토리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BOSEON</dc:creator>
  <cp:lastModifiedBy>SEO BOSEON</cp:lastModifiedBy>
  <cp:revision>599</cp:revision>
  <dcterms:created xsi:type="dcterms:W3CDTF">2022-09-20T12:22:27Z</dcterms:created>
  <dcterms:modified xsi:type="dcterms:W3CDTF">2022-09-27T09:00:49Z</dcterms:modified>
</cp:coreProperties>
</file>